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rantrb@comcast.net" TargetMode="External"/><Relationship Id="rId2" Type="http://schemas.openxmlformats.org/officeDocument/2006/relationships/hyperlink" Target="mailto:o1m2a3r4d5@ao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o1m2a3r4d5@aol.com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brantrb@comcast.net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Hungry? They are-&gt;</vt:lpstr>
      <vt:lpstr>The Problem of World Hunger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Zach</cp:lastModifiedBy>
  <cp:revision>5</cp:revision>
  <dcterms:created xsi:type="dcterms:W3CDTF">2010-12-10T15:05:52Z</dcterms:created>
  <dcterms:modified xsi:type="dcterms:W3CDTF">2010-12-11T14:09:41Z</dcterms:modified>
</cp:coreProperties>
</file>