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6" r:id="rId5"/>
    <p:sldId id="258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50" autoAdjust="0"/>
  </p:normalViewPr>
  <p:slideViewPr>
    <p:cSldViewPr>
      <p:cViewPr varScale="1">
        <p:scale>
          <a:sx n="48" d="100"/>
          <a:sy n="48" d="100"/>
        </p:scale>
        <p:origin x="-5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s2.hubimg.com/u/632209_f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55" y="381000"/>
            <a:ext cx="8935345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w.chocolatechipcookies.us/images/chocolate-chip-cookies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7727089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 descr="http://www.iupui.edu/~psyclubs/pizza_ua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924800" cy="59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Affects 925 million people</a:t>
            </a:r>
          </a:p>
          <a:p>
            <a:pPr>
              <a:buNone/>
            </a:pPr>
            <a:r>
              <a:rPr lang="en-US" dirty="0" smtClean="0"/>
              <a:t>1/ 12 people are malnourished</a:t>
            </a:r>
          </a:p>
          <a:p>
            <a:pPr>
              <a:buNone/>
            </a:pPr>
            <a:r>
              <a:rPr lang="en-US" dirty="0" smtClean="0"/>
              <a:t>Every 5 seconds a person dies </a:t>
            </a:r>
          </a:p>
          <a:p>
            <a:pPr>
              <a:buNone/>
            </a:pPr>
            <a:r>
              <a:rPr lang="en-US" dirty="0" smtClean="0"/>
              <a:t>3 billion struggle and live on $2 a day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World </a:t>
            </a:r>
            <a:r>
              <a:rPr lang="en-US" dirty="0" smtClean="0"/>
              <a:t>H</a:t>
            </a:r>
            <a:r>
              <a:rPr lang="en-US" dirty="0" smtClean="0"/>
              <a:t>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Political conditions – Wars </a:t>
            </a:r>
          </a:p>
          <a:p>
            <a:pPr>
              <a:buNone/>
            </a:pPr>
            <a:r>
              <a:rPr lang="en-US" dirty="0" smtClean="0"/>
              <a:t>Economic conditions- Poverty </a:t>
            </a:r>
          </a:p>
          <a:p>
            <a:pPr>
              <a:buNone/>
            </a:pPr>
            <a:r>
              <a:rPr lang="en-US" dirty="0" smtClean="0"/>
              <a:t>Environmental problems- Political power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Help and donate money </a:t>
            </a:r>
          </a:p>
          <a:p>
            <a:pPr>
              <a:buNone/>
            </a:pPr>
            <a:r>
              <a:rPr lang="en-US" dirty="0" smtClean="0"/>
              <a:t>Action against Hunger</a:t>
            </a:r>
          </a:p>
          <a:p>
            <a:pPr>
              <a:buNone/>
            </a:pPr>
            <a:r>
              <a:rPr lang="en-US" dirty="0" smtClean="0"/>
              <a:t>The amount of money spent each year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Hunger knows no friend but its feeder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scoopgods.com/storage/hungry-children.jpg?__SQUARESPACE_CACHEVERSION=1263368328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84766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85</Words>
  <Application>Microsoft Office PowerPoint</Application>
  <PresentationFormat>On-screen Show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Hungry? They are-&gt;</vt:lpstr>
      <vt:lpstr>The Problem of World Hunger</vt:lpstr>
      <vt:lpstr>Video </vt:lpstr>
      <vt:lpstr>Causes of World Hunger</vt:lpstr>
      <vt:lpstr>Solutions</vt:lpstr>
      <vt:lpstr>Hunger knows no friend but its feeder</vt:lpstr>
      <vt:lpstr>Slide 10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Duran</cp:lastModifiedBy>
  <cp:revision>13</cp:revision>
  <dcterms:created xsi:type="dcterms:W3CDTF">2010-12-10T15:05:52Z</dcterms:created>
  <dcterms:modified xsi:type="dcterms:W3CDTF">2010-12-12T22:28:35Z</dcterms:modified>
</cp:coreProperties>
</file>