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EEFF5-C431-42BB-8162-E934A785C890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 descr="http://blog.trainingpeaks.com/wp-content/uploads/2009/11/desserts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Hungry? They are-&gt;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Zach Kramer, Omar Duran, and Brant </a:t>
            </a:r>
            <a:r>
              <a:rPr lang="en-US" dirty="0" err="1" smtClean="0"/>
              <a:t>Boczek</a:t>
            </a:r>
            <a:endParaRPr lang="en-US" dirty="0"/>
          </a:p>
        </p:txBody>
      </p:sp>
      <p:pic>
        <p:nvPicPr>
          <p:cNvPr id="11266" name="Picture 2" descr="http://www.novinite.com/media/images/2009-04/photo_verybig_1029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0291" y="1981200"/>
            <a:ext cx="2313709" cy="1527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 of World Hunger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Hungry? They are-&gt;</vt:lpstr>
      <vt:lpstr>The Problem of World Hunger</vt:lpstr>
    </vt:vector>
  </TitlesOfParts>
  <Company>Glenbrook South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Glenbrook High Schools</dc:creator>
  <cp:lastModifiedBy>Zach</cp:lastModifiedBy>
  <cp:revision>6</cp:revision>
  <dcterms:created xsi:type="dcterms:W3CDTF">2010-12-10T15:05:52Z</dcterms:created>
  <dcterms:modified xsi:type="dcterms:W3CDTF">2010-12-11T14:13:44Z</dcterms:modified>
</cp:coreProperties>
</file>