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8" r:id="rId5"/>
    <p:sldId id="263" r:id="rId6"/>
    <p:sldId id="259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EEFF5-C431-42BB-8162-E934A785C890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 descr="http://blog.trainingpeaks.com/wp-content/uploads/2009/11/dessert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Hungry? They are-&gt;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Zach Kramer, Omar Duran, and Brant </a:t>
            </a:r>
            <a:r>
              <a:rPr lang="en-US" dirty="0" err="1" smtClean="0"/>
              <a:t>Boczek</a:t>
            </a:r>
            <a:endParaRPr lang="en-US" dirty="0"/>
          </a:p>
        </p:txBody>
      </p:sp>
      <p:pic>
        <p:nvPicPr>
          <p:cNvPr id="11266" name="Picture 2" descr="http://www.novinite.com/media/images/2009-04/photo_verybig_102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0291" y="1981200"/>
            <a:ext cx="2313709" cy="1527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Malnourished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 kids in </a:t>
            </a:r>
            <a:r>
              <a:rPr lang="en-US" dirty="0" smtClean="0"/>
              <a:t>Albuquerque malnourished</a:t>
            </a:r>
          </a:p>
          <a:p>
            <a:r>
              <a:rPr lang="en-US" dirty="0" smtClean="0"/>
              <a:t>No food or working bathroom</a:t>
            </a:r>
          </a:p>
          <a:p>
            <a:r>
              <a:rPr lang="en-US" dirty="0" smtClean="0"/>
              <a:t>Children had infections needed antibiotics</a:t>
            </a:r>
          </a:p>
          <a:p>
            <a:r>
              <a:rPr lang="en-US" dirty="0" smtClean="0"/>
              <a:t>Kids needed emergency dental care</a:t>
            </a:r>
          </a:p>
          <a:p>
            <a:r>
              <a:rPr lang="en-US" dirty="0" smtClean="0"/>
              <a:t>Kids behind in school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of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affected by </a:t>
            </a:r>
            <a:r>
              <a:rPr lang="en-US" dirty="0" smtClean="0"/>
              <a:t>hunger:</a:t>
            </a:r>
          </a:p>
          <a:p>
            <a:r>
              <a:rPr lang="en-US" dirty="0" smtClean="0"/>
              <a:t>People lack economic, </a:t>
            </a:r>
            <a:r>
              <a:rPr lang="en-US" dirty="0" smtClean="0"/>
              <a:t>political </a:t>
            </a:r>
            <a:r>
              <a:rPr lang="en-US" dirty="0" smtClean="0"/>
              <a:t>power </a:t>
            </a:r>
          </a:p>
          <a:p>
            <a:r>
              <a:rPr lang="en-US" dirty="0" smtClean="0"/>
              <a:t>People who live on bad land </a:t>
            </a:r>
          </a:p>
          <a:p>
            <a:r>
              <a:rPr lang="en-US" dirty="0" smtClean="0"/>
              <a:t>Unstable cities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Problem of World Hunger (Con.)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3 billion people live on $2 dollars or </a:t>
            </a:r>
            <a:r>
              <a:rPr lang="en-US" dirty="0" smtClean="0"/>
              <a:t>less</a:t>
            </a:r>
          </a:p>
          <a:p>
            <a:r>
              <a:rPr lang="en-US" dirty="0" smtClean="0"/>
              <a:t>1/12 </a:t>
            </a:r>
            <a:r>
              <a:rPr lang="en-US" dirty="0" smtClean="0"/>
              <a:t>of people in the world are malnourished </a:t>
            </a:r>
            <a:endParaRPr lang="en-US" dirty="0" smtClean="0"/>
          </a:p>
          <a:p>
            <a:r>
              <a:rPr lang="en-US" dirty="0" smtClean="0"/>
              <a:t>There </a:t>
            </a:r>
            <a:r>
              <a:rPr lang="en-US" dirty="0" smtClean="0"/>
              <a:t>are around 925 million people who are </a:t>
            </a:r>
            <a:r>
              <a:rPr lang="en-US" dirty="0" smtClean="0"/>
              <a:t>starving </a:t>
            </a:r>
          </a:p>
          <a:p>
            <a:r>
              <a:rPr lang="en-US" dirty="0" smtClean="0"/>
              <a:t>5 </a:t>
            </a:r>
            <a:r>
              <a:rPr lang="en-US" dirty="0" smtClean="0"/>
              <a:t>percent of the people who die are </a:t>
            </a:r>
            <a:r>
              <a:rPr lang="en-US" dirty="0" smtClean="0"/>
              <a:t>children </a:t>
            </a:r>
          </a:p>
          <a:p>
            <a:r>
              <a:rPr lang="en-US" dirty="0" smtClean="0"/>
              <a:t>E</a:t>
            </a:r>
            <a:r>
              <a:rPr lang="en-US" dirty="0" smtClean="0"/>
              <a:t>very </a:t>
            </a:r>
            <a:r>
              <a:rPr lang="en-US" dirty="0" smtClean="0"/>
              <a:t>5 seconds </a:t>
            </a:r>
            <a:r>
              <a:rPr lang="en-US" dirty="0" smtClean="0"/>
              <a:t>people die hunger death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Causes for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 slows down food </a:t>
            </a:r>
            <a:r>
              <a:rPr lang="en-US" dirty="0" smtClean="0"/>
              <a:t>production</a:t>
            </a:r>
            <a:endParaRPr lang="en-US" dirty="0" smtClean="0"/>
          </a:p>
          <a:p>
            <a:r>
              <a:rPr lang="en-US" dirty="0" smtClean="0"/>
              <a:t>Food goes overseas</a:t>
            </a:r>
          </a:p>
          <a:p>
            <a:r>
              <a:rPr lang="en-US" dirty="0" smtClean="0"/>
              <a:t>Public left with less food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Causes for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</a:t>
            </a:r>
            <a:r>
              <a:rPr lang="en-US" dirty="0" smtClean="0"/>
              <a:t>money to buy </a:t>
            </a:r>
            <a:r>
              <a:rPr lang="en-US" dirty="0" smtClean="0"/>
              <a:t>food</a:t>
            </a:r>
          </a:p>
          <a:p>
            <a:r>
              <a:rPr lang="en-US" dirty="0" smtClean="0"/>
              <a:t>Africa </a:t>
            </a:r>
            <a:r>
              <a:rPr lang="en-US" dirty="0" smtClean="0"/>
              <a:t>is the poorest </a:t>
            </a:r>
            <a:r>
              <a:rPr lang="en-US" dirty="0" smtClean="0"/>
              <a:t>nation</a:t>
            </a:r>
            <a:endParaRPr lang="en-US" dirty="0" smtClean="0"/>
          </a:p>
          <a:p>
            <a:r>
              <a:rPr lang="en-US" dirty="0" smtClean="0"/>
              <a:t>Most malnourished people</a:t>
            </a:r>
            <a:endParaRPr lang="en-US" dirty="0" smtClean="0"/>
          </a:p>
          <a:p>
            <a:r>
              <a:rPr lang="en-US" dirty="0" smtClean="0"/>
              <a:t>USA </a:t>
            </a:r>
            <a:r>
              <a:rPr lang="en-US" dirty="0" smtClean="0"/>
              <a:t>growing starvation </a:t>
            </a:r>
            <a:r>
              <a:rPr lang="en-US" dirty="0" smtClean="0"/>
              <a:t>problem</a:t>
            </a:r>
          </a:p>
          <a:p>
            <a:r>
              <a:rPr lang="en-US" dirty="0" smtClean="0"/>
              <a:t>D</a:t>
            </a:r>
            <a:r>
              <a:rPr lang="en-US" dirty="0" smtClean="0"/>
              <a:t>eveloping countries have most starvation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Environmental Causes for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</a:t>
            </a:r>
            <a:r>
              <a:rPr lang="en-US" dirty="0" smtClean="0"/>
              <a:t>ater</a:t>
            </a:r>
            <a:r>
              <a:rPr lang="en-US" dirty="0" smtClean="0"/>
              <a:t>, land, </a:t>
            </a:r>
            <a:r>
              <a:rPr lang="en-US" dirty="0" smtClean="0"/>
              <a:t>forests losing </a:t>
            </a:r>
            <a:r>
              <a:rPr lang="en-US" dirty="0" smtClean="0"/>
              <a:t>their resources</a:t>
            </a:r>
          </a:p>
          <a:p>
            <a:r>
              <a:rPr lang="en-US" dirty="0" smtClean="0"/>
              <a:t>Being overused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Programs That Help </a:t>
            </a:r>
            <a:r>
              <a:rPr lang="en-US" smtClean="0"/>
              <a:t>World Hunger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Hungry? They are-&gt;</vt:lpstr>
      <vt:lpstr>Malnourished People</vt:lpstr>
      <vt:lpstr>The Problem of World Hunger</vt:lpstr>
      <vt:lpstr>The Problem of World Hunger (Con.)</vt:lpstr>
      <vt:lpstr>Political Causes for World Hunger</vt:lpstr>
      <vt:lpstr>Economic Causes for World Hunger</vt:lpstr>
      <vt:lpstr>Environmental Causes for World Hunger</vt:lpstr>
      <vt:lpstr>Programs That Help World Hunger</vt:lpstr>
    </vt:vector>
  </TitlesOfParts>
  <Company>Glenbrook South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Glenbrook High Schools</dc:creator>
  <cp:lastModifiedBy>Zach</cp:lastModifiedBy>
  <cp:revision>27</cp:revision>
  <dcterms:created xsi:type="dcterms:W3CDTF">2010-12-10T15:05:52Z</dcterms:created>
  <dcterms:modified xsi:type="dcterms:W3CDTF">2010-12-12T21:55:23Z</dcterms:modified>
</cp:coreProperties>
</file>