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57" r:id="rId5"/>
    <p:sldId id="256" r:id="rId6"/>
    <p:sldId id="260" r:id="rId7"/>
    <p:sldId id="258" r:id="rId8"/>
    <p:sldId id="263" r:id="rId9"/>
    <p:sldId id="259" r:id="rId10"/>
    <p:sldId id="261" r:id="rId11"/>
    <p:sldId id="262" r:id="rId12"/>
    <p:sldId id="264" r:id="rId13"/>
    <p:sldId id="265" r:id="rId14"/>
    <p:sldId id="271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s2.hubimg.com/u/632209_f5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655" y="381000"/>
            <a:ext cx="8935345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Causes for World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money to buy food</a:t>
            </a:r>
          </a:p>
          <a:p>
            <a:r>
              <a:rPr lang="en-US" dirty="0" smtClean="0"/>
              <a:t>Africa is the poorest nation</a:t>
            </a:r>
          </a:p>
          <a:p>
            <a:r>
              <a:rPr lang="en-US" dirty="0" smtClean="0"/>
              <a:t>Most malnourished people</a:t>
            </a:r>
          </a:p>
          <a:p>
            <a:r>
              <a:rPr lang="en-US" dirty="0" smtClean="0"/>
              <a:t>USA growing starvation problem</a:t>
            </a:r>
          </a:p>
          <a:p>
            <a:r>
              <a:rPr lang="en-US" dirty="0" smtClean="0"/>
              <a:t>Developing countries have most starvation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Environmental Causes for World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Water, land, forests losing their resources</a:t>
            </a:r>
          </a:p>
          <a:p>
            <a:r>
              <a:rPr lang="en-US" dirty="0" smtClean="0"/>
              <a:t>Being overused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Fight For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Fight For Hunger helps AAH raise money</a:t>
            </a:r>
          </a:p>
          <a:p>
            <a:r>
              <a:rPr lang="en-US" dirty="0" smtClean="0"/>
              <a:t>Held at the </a:t>
            </a:r>
            <a:r>
              <a:rPr lang="en-US" dirty="0" err="1" smtClean="0"/>
              <a:t>L’Anima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L’Anima</a:t>
            </a:r>
            <a:r>
              <a:rPr lang="en-US" dirty="0" smtClean="0"/>
              <a:t> owned by Francesco </a:t>
            </a:r>
            <a:r>
              <a:rPr lang="en-US" dirty="0" err="1" smtClean="0"/>
              <a:t>Mazzei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L'Anima</a:t>
            </a:r>
            <a:r>
              <a:rPr lang="en-US" dirty="0" smtClean="0"/>
              <a:t> is located in London</a:t>
            </a:r>
          </a:p>
          <a:p>
            <a:r>
              <a:rPr lang="en-US" dirty="0" smtClean="0"/>
              <a:t>Exquisite dishes at a low price </a:t>
            </a:r>
          </a:p>
          <a:p>
            <a:r>
              <a:rPr lang="en-US" dirty="0" smtClean="0"/>
              <a:t>Francesco believes nobody should starve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Fresh Food Vouchers for Refugees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Dadaab</a:t>
            </a:r>
            <a:r>
              <a:rPr lang="en-US" dirty="0" smtClean="0"/>
              <a:t> refugee camps in northeastern Kenya</a:t>
            </a:r>
          </a:p>
          <a:p>
            <a:r>
              <a:rPr lang="en-US" dirty="0" smtClean="0"/>
              <a:t>Kids malnourished even with food </a:t>
            </a:r>
          </a:p>
          <a:p>
            <a:r>
              <a:rPr lang="en-US" dirty="0" smtClean="0"/>
              <a:t>Only basics beans, sugar, and maize</a:t>
            </a:r>
          </a:p>
          <a:p>
            <a:r>
              <a:rPr lang="en-US" dirty="0" smtClean="0"/>
              <a:t>No vitamin A, E, iron, or vegetables</a:t>
            </a:r>
          </a:p>
          <a:p>
            <a:r>
              <a:rPr lang="en-US" dirty="0" smtClean="0"/>
              <a:t>Mothers go to market buy fresh food</a:t>
            </a:r>
          </a:p>
          <a:p>
            <a:r>
              <a:rPr lang="en-US" dirty="0" smtClean="0"/>
              <a:t>Better diet, less sickness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Hunger knows no friend but its feeder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http://www.scoopgods.com/storage/hungry-children.jpg?__SQUARESPACE_CACHEVERSION=12633683287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371600"/>
            <a:ext cx="684766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http://www.chocolatechipcookies.us/images/chocolate-chip-cookies-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386" name="Picture 2" descr="http://www.iupui.edu/~psyclubs/pizza_ua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2" name="Picture 4" descr="http://cdn.fiscalgeek.com/wp-content/uploads/2010/09/wasting-foo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19200"/>
            <a:ext cx="6858000" cy="4657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 descr="http://blog.trainingpeaks.com/wp-content/uploads/2009/11/desserts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Hungry? They are-&gt;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Zach Kramer, Omar Duran, and Brant </a:t>
            </a:r>
            <a:r>
              <a:rPr lang="en-US" dirty="0" err="1" smtClean="0"/>
              <a:t>Boczek</a:t>
            </a:r>
            <a:endParaRPr lang="en-US" dirty="0"/>
          </a:p>
        </p:txBody>
      </p:sp>
      <p:pic>
        <p:nvPicPr>
          <p:cNvPr id="11266" name="Picture 2" descr="http://www.novinite.com/media/images/2009-04/photo_verybig_102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0291" y="1981200"/>
            <a:ext cx="2313709" cy="1527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Malnourished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17 kids in Albuquerque malnourished</a:t>
            </a:r>
          </a:p>
          <a:p>
            <a:r>
              <a:rPr lang="en-US" dirty="0" smtClean="0"/>
              <a:t>No food or working bathroom</a:t>
            </a:r>
          </a:p>
          <a:p>
            <a:r>
              <a:rPr lang="en-US" dirty="0" smtClean="0"/>
              <a:t>Children had infections needed antibiotics</a:t>
            </a:r>
          </a:p>
          <a:p>
            <a:r>
              <a:rPr lang="en-US" dirty="0" smtClean="0"/>
              <a:t>Kids needed emergency dental care</a:t>
            </a:r>
          </a:p>
          <a:p>
            <a:r>
              <a:rPr lang="en-US" dirty="0" smtClean="0"/>
              <a:t>Kids behind in school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of World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affected by hunger:</a:t>
            </a:r>
          </a:p>
          <a:p>
            <a:r>
              <a:rPr lang="en-US" dirty="0" smtClean="0"/>
              <a:t>People lack economic, political power </a:t>
            </a:r>
          </a:p>
          <a:p>
            <a:r>
              <a:rPr lang="en-US" dirty="0" smtClean="0"/>
              <a:t>People who live on bad land </a:t>
            </a:r>
          </a:p>
          <a:p>
            <a:r>
              <a:rPr lang="en-US" dirty="0" smtClean="0"/>
              <a:t>Unstable cities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Problem of World Hunger (Con.)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3 billion people live on $2 dollars or less</a:t>
            </a:r>
          </a:p>
          <a:p>
            <a:r>
              <a:rPr lang="en-US" dirty="0" smtClean="0"/>
              <a:t>1/12 of people in the world are malnourished </a:t>
            </a:r>
          </a:p>
          <a:p>
            <a:r>
              <a:rPr lang="en-US" dirty="0" smtClean="0"/>
              <a:t>There are around 925 million people who are starving </a:t>
            </a:r>
          </a:p>
          <a:p>
            <a:r>
              <a:rPr lang="en-US" dirty="0" smtClean="0"/>
              <a:t>5 percent of the people who die are children </a:t>
            </a:r>
          </a:p>
          <a:p>
            <a:r>
              <a:rPr lang="en-US" dirty="0" smtClean="0"/>
              <a:t>Every 5 seconds people die hunger death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Causes for World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 slows down food production</a:t>
            </a:r>
          </a:p>
          <a:p>
            <a:r>
              <a:rPr lang="en-US" dirty="0" smtClean="0"/>
              <a:t>Food goes overseas</a:t>
            </a:r>
          </a:p>
          <a:p>
            <a:r>
              <a:rPr lang="en-US" dirty="0" smtClean="0"/>
              <a:t>Public left with less food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266</Words>
  <Application>Microsoft Office PowerPoint</Application>
  <PresentationFormat>On-screen Show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Hungry? They are-&gt;</vt:lpstr>
      <vt:lpstr>Malnourished People</vt:lpstr>
      <vt:lpstr>The Problem of World Hunger</vt:lpstr>
      <vt:lpstr>The Problem of World Hunger (Con.)</vt:lpstr>
      <vt:lpstr>Political Causes for World Hunger</vt:lpstr>
      <vt:lpstr>Economic Causes for World Hunger</vt:lpstr>
      <vt:lpstr>Environmental Causes for World Hunger</vt:lpstr>
      <vt:lpstr>Fight For Hunger</vt:lpstr>
      <vt:lpstr>Fresh Food Vouchers for Refugees</vt:lpstr>
      <vt:lpstr>Hunger knows no friend but its feeder</vt:lpstr>
      <vt:lpstr>Slide 15</vt:lpstr>
    </vt:vector>
  </TitlesOfParts>
  <Company>Glenbrook South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Glenbrook High Schools</dc:creator>
  <cp:lastModifiedBy>Glenbrook High Schools</cp:lastModifiedBy>
  <cp:revision>33</cp:revision>
  <dcterms:created xsi:type="dcterms:W3CDTF">2010-12-10T15:05:52Z</dcterms:created>
  <dcterms:modified xsi:type="dcterms:W3CDTF">2010-12-13T15:10:21Z</dcterms:modified>
</cp:coreProperties>
</file>