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57" r:id="rId5"/>
    <p:sldId id="256" r:id="rId6"/>
    <p:sldId id="275" r:id="rId7"/>
    <p:sldId id="260" r:id="rId8"/>
    <p:sldId id="258" r:id="rId9"/>
    <p:sldId id="263" r:id="rId10"/>
    <p:sldId id="259" r:id="rId11"/>
    <p:sldId id="261" r:id="rId12"/>
    <p:sldId id="262" r:id="rId13"/>
    <p:sldId id="264" r:id="rId14"/>
    <p:sldId id="265" r:id="rId15"/>
    <p:sldId id="271" r:id="rId16"/>
    <p:sldId id="273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EEFF5-C431-42BB-8162-E934A785C89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68D1-93AA-4767-B796-CB18951D5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tionagainsthunger.org/what-we-do/food-security-livelihoods" TargetMode="External"/><Relationship Id="rId13" Type="http://schemas.openxmlformats.org/officeDocument/2006/relationships/hyperlink" Target="http://www.bing.com/videos/watch/video/poverty-and-world-hunger/35928d112c5104bba1e735928d112c5104bba1e7-294470549506?q=world" TargetMode="External"/><Relationship Id="rId3" Type="http://schemas.openxmlformats.org/officeDocument/2006/relationships/hyperlink" Target="http://www.actionagainsthunger.org/pressroom/releases/2010/06/07" TargetMode="External"/><Relationship Id="rId7" Type="http://schemas.openxmlformats.org/officeDocument/2006/relationships/hyperlink" Target="http://www.bbb.org/charity-reviews/national/relief-and-development/action-against-hunger-in-new-york-ny-636" TargetMode="External"/><Relationship Id="rId12" Type="http://schemas.openxmlformats.org/officeDocument/2006/relationships/hyperlink" Target="http://www.actionagainsthunger.org/pressroom/releases/2010/08/25" TargetMode="External"/><Relationship Id="rId2" Type="http://schemas.openxmlformats.org/officeDocument/2006/relationships/hyperlink" Target="http://www.actionagainsthunger.org/pressroom/releases/2010/11/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aritynavigator.org/index.cfm?bay=search.summary&amp;orgid=3212" TargetMode="External"/><Relationship Id="rId11" Type="http://schemas.openxmlformats.org/officeDocument/2006/relationships/hyperlink" Target="http://www.actionagainsthunger.org/what-we-do/nutrition" TargetMode="External"/><Relationship Id="rId5" Type="http://schemas.openxmlformats.org/officeDocument/2006/relationships/hyperlink" Target="http://www.actionagainsthunger.org/who-we-are/acf-international-network" TargetMode="External"/><Relationship Id="rId15" Type="http://schemas.openxmlformats.org/officeDocument/2006/relationships/hyperlink" Target="http://www.actionagainsthunger.org/who-we-are" TargetMode="External"/><Relationship Id="rId10" Type="http://schemas.openxmlformats.org/officeDocument/2006/relationships/hyperlink" Target="http://www.freeholdtwp.k12.nj.us/WebQuests/6th" TargetMode="External"/><Relationship Id="rId4" Type="http://schemas.openxmlformats.org/officeDocument/2006/relationships/hyperlink" Target="http://www.change.org/actionagainsthunger/details/about" TargetMode="External"/><Relationship Id="rId9" Type="http://schemas.openxmlformats.org/officeDocument/2006/relationships/hyperlink" Target="http://thinkexist.com/quotations/hunger/" TargetMode="External"/><Relationship Id="rId14" Type="http://schemas.openxmlformats.org/officeDocument/2006/relationships/hyperlink" Target="http://www.fox11online.com/dpps/news/national/west/shared-17-kids-found-malnourished-neglected_366592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s2.hubimg.com/u/632209_f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 slows down food production</a:t>
            </a:r>
          </a:p>
          <a:p>
            <a:r>
              <a:rPr lang="en-US" dirty="0" smtClean="0"/>
              <a:t>Food goes overseas</a:t>
            </a:r>
          </a:p>
          <a:p>
            <a:r>
              <a:rPr lang="en-US" dirty="0" smtClean="0"/>
              <a:t>Public left with less food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money to buy food</a:t>
            </a:r>
          </a:p>
          <a:p>
            <a:r>
              <a:rPr lang="en-US" dirty="0" smtClean="0"/>
              <a:t>Africa is the poorest nation</a:t>
            </a:r>
          </a:p>
          <a:p>
            <a:r>
              <a:rPr lang="en-US" dirty="0" smtClean="0"/>
              <a:t>Most malnourished people</a:t>
            </a:r>
          </a:p>
          <a:p>
            <a:r>
              <a:rPr lang="en-US" dirty="0" smtClean="0"/>
              <a:t>USA growing starvation problem</a:t>
            </a:r>
          </a:p>
          <a:p>
            <a:r>
              <a:rPr lang="en-US" dirty="0" smtClean="0"/>
              <a:t>Developing countries have most starvation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Environmental Causes for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Water, land, forests losing their resources</a:t>
            </a:r>
          </a:p>
          <a:p>
            <a:r>
              <a:rPr lang="en-US" dirty="0" smtClean="0"/>
              <a:t>Being overused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 For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Fight For Hunger helps AAH raise money</a:t>
            </a:r>
          </a:p>
          <a:p>
            <a:r>
              <a:rPr lang="en-US" dirty="0" smtClean="0"/>
              <a:t>Held at the </a:t>
            </a:r>
            <a:r>
              <a:rPr lang="en-US" dirty="0" err="1" smtClean="0"/>
              <a:t>L’Anima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L’Anima</a:t>
            </a:r>
            <a:r>
              <a:rPr lang="en-US" dirty="0" smtClean="0"/>
              <a:t> owned by Francesco </a:t>
            </a:r>
            <a:r>
              <a:rPr lang="en-US" dirty="0" err="1" smtClean="0"/>
              <a:t>Mazzei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L'Anima</a:t>
            </a:r>
            <a:r>
              <a:rPr lang="en-US" dirty="0" smtClean="0"/>
              <a:t> is located in London</a:t>
            </a:r>
          </a:p>
          <a:p>
            <a:r>
              <a:rPr lang="en-US" dirty="0" smtClean="0"/>
              <a:t>Exquisite dishes at a low price </a:t>
            </a:r>
          </a:p>
          <a:p>
            <a:r>
              <a:rPr lang="en-US" dirty="0" smtClean="0"/>
              <a:t>Francesco believes nobody should starve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Fresh Food Vouchers for Refugees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Dadaab</a:t>
            </a:r>
            <a:r>
              <a:rPr lang="en-US" dirty="0" smtClean="0"/>
              <a:t> refugee camps in northeastern Kenya</a:t>
            </a:r>
          </a:p>
          <a:p>
            <a:r>
              <a:rPr lang="en-US" dirty="0" smtClean="0"/>
              <a:t>Kids malnourished even with food </a:t>
            </a:r>
          </a:p>
          <a:p>
            <a:r>
              <a:rPr lang="en-US" dirty="0" smtClean="0"/>
              <a:t>Only basics beans, sugar, and maize</a:t>
            </a:r>
          </a:p>
          <a:p>
            <a:r>
              <a:rPr lang="en-US" dirty="0" smtClean="0"/>
              <a:t>No vitamin A, E, iron, or vegetables</a:t>
            </a:r>
          </a:p>
          <a:p>
            <a:r>
              <a:rPr lang="en-US" dirty="0" smtClean="0"/>
              <a:t>Mothers go to market buy fresh food</a:t>
            </a:r>
          </a:p>
          <a:p>
            <a:r>
              <a:rPr lang="en-US" dirty="0" smtClean="0"/>
              <a:t>Better diet, less sickness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Hunger knows no friend but its feeder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www.scoopgods.com/storage/hungry-children.jpg?__SQUARESPACE_CACHEVERSION=12633683287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142999"/>
            <a:ext cx="9296400" cy="5715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www.chocolatechipcookies.us/images/chocolate-chip-cookies-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25000" lnSpcReduction="20000"/>
          </a:bodyPr>
          <a:lstStyle/>
          <a:p>
            <a:r>
              <a:rPr lang="en-US" sz="4400" dirty="0" smtClean="0"/>
              <a:t>"ACF Expands Cholera Response in Haiti amidst Crisis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2010. 	</a:t>
            </a:r>
            <a:r>
              <a:rPr lang="en-US" sz="4400" dirty="0" smtClean="0">
                <a:hlinkClick r:id="rId2"/>
              </a:rPr>
              <a:t>http://www.actionagainsthunger.org/pressroom/releases/2010/11/12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"ACF Launches Emergency Response to Tropical Storm Agatha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2010. 	</a:t>
            </a:r>
            <a:r>
              <a:rPr lang="en-US" sz="4400" dirty="0" smtClean="0">
                <a:hlinkClick r:id="rId3"/>
              </a:rPr>
              <a:t>http://www.actionagainsthunger.org/pressroom/releases/2010/06/07</a:t>
            </a:r>
            <a:r>
              <a:rPr lang="en-US" sz="4400" dirty="0" smtClean="0"/>
              <a:t>.</a:t>
            </a:r>
          </a:p>
          <a:p>
            <a:endParaRPr lang="en-US" sz="4400" dirty="0" smtClean="0"/>
          </a:p>
          <a:p>
            <a:r>
              <a:rPr lang="en-US" sz="4400" dirty="0" smtClean="0"/>
              <a:t>"Action Against Hunger." </a:t>
            </a:r>
            <a:r>
              <a:rPr lang="en-US" sz="4400" i="1" dirty="0" smtClean="0"/>
              <a:t>Change.org</a:t>
            </a:r>
            <a:r>
              <a:rPr lang="en-US" sz="4400" dirty="0" smtClean="0"/>
              <a:t>. Web. 13 Dec. 2010. </a:t>
            </a:r>
            <a:r>
              <a:rPr lang="en-US" sz="4400" dirty="0" smtClean="0">
                <a:hlinkClick r:id="rId4"/>
              </a:rPr>
              <a:t>http://www.change.org/actionagainsthunger/details/about</a:t>
            </a:r>
            <a:r>
              <a:rPr lang="en-US" sz="4400" dirty="0" smtClean="0"/>
              <a:t>.</a:t>
            </a:r>
          </a:p>
          <a:p>
            <a:endParaRPr lang="en-US" sz="4400" dirty="0" smtClean="0"/>
          </a:p>
          <a:p>
            <a:r>
              <a:rPr lang="en-US" sz="4400" dirty="0" smtClean="0"/>
              <a:t>"Action Against Hunger | ACF International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2010. 	</a:t>
            </a:r>
            <a:r>
              <a:rPr lang="en-US" sz="4400" dirty="0" smtClean="0">
                <a:hlinkClick r:id="rId5"/>
              </a:rPr>
              <a:t>http://www.actionagainsthunger.org/who-we-are/acf-international-network</a:t>
            </a:r>
            <a:r>
              <a:rPr lang="en-US" sz="4400" dirty="0" smtClean="0"/>
              <a:t>.</a:t>
            </a:r>
          </a:p>
          <a:p>
            <a:endParaRPr lang="en-US" sz="4400" dirty="0" smtClean="0"/>
          </a:p>
          <a:p>
            <a:r>
              <a:rPr lang="en-US" sz="4400" dirty="0" smtClean="0"/>
              <a:t>"Charity Navigator Rating - Action Against Hunger | ACF-USA." </a:t>
            </a:r>
            <a:r>
              <a:rPr lang="en-US" sz="4400" i="1" dirty="0" smtClean="0"/>
              <a:t>Charity Navigator - America's Largest Charity Evaluator | Home</a:t>
            </a:r>
            <a:r>
              <a:rPr lang="en-US" sz="4400" dirty="0" smtClean="0"/>
              <a:t>. Web. 13 Dec. 2010. 	</a:t>
            </a:r>
            <a:r>
              <a:rPr lang="en-US" sz="4400" dirty="0" smtClean="0">
                <a:hlinkClick r:id="rId6"/>
              </a:rPr>
              <a:t>http://www.charitynavigator.org/index.cfm?bay=search.summary&amp;orgid=3212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"Charity Review of Action Against Hunger." </a:t>
            </a:r>
            <a:r>
              <a:rPr lang="en-US" sz="4400" i="1" dirty="0" smtClean="0"/>
              <a:t>United States and Canada BBB Consumer and Business Reviews, Reports, Ratings, Complaints and Accredited 	Business Listings</a:t>
            </a:r>
            <a:r>
              <a:rPr lang="en-US" sz="4400" dirty="0" smtClean="0"/>
              <a:t>. Web. 13 Dec. 2010. </a:t>
            </a:r>
            <a:r>
              <a:rPr lang="en-US" sz="4400" dirty="0" smtClean="0">
                <a:hlinkClick r:id="rId7"/>
              </a:rPr>
              <a:t>http://www.bbb.org/charity-reviews/national/relief-and-development/action-against-hunger-in-new-	york-ny-636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"Food Security &amp; Livelihoods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2010. 	</a:t>
            </a:r>
            <a:r>
              <a:rPr lang="en-US" sz="4400" dirty="0" smtClean="0">
                <a:hlinkClick r:id="rId8"/>
              </a:rPr>
              <a:t>http://www.actionagainsthunger.org/what-we-do/food-security-livelihoods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"Hunger Quotes." </a:t>
            </a:r>
            <a:r>
              <a:rPr lang="en-US" sz="4400" i="1" dirty="0" smtClean="0"/>
              <a:t>Find the Famous Quotes You Need, ThinkExist.com Quotations.</a:t>
            </a:r>
            <a:r>
              <a:rPr lang="en-US" sz="4400" dirty="0" smtClean="0"/>
              <a:t> Web. 13 Dec. 2010. </a:t>
            </a:r>
            <a:r>
              <a:rPr lang="en-US" sz="4400" dirty="0" smtClean="0">
                <a:hlinkClick r:id="rId9"/>
              </a:rPr>
              <a:t>http://thinkexist.com/quotations/hunger/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"Main Causes of World Hunger." </a:t>
            </a:r>
            <a:r>
              <a:rPr lang="en-US" sz="4400" i="1" dirty="0" smtClean="0"/>
              <a:t>Freehold Township Elementary and Middle Schools</a:t>
            </a:r>
            <a:r>
              <a:rPr lang="en-US" sz="4400" dirty="0" smtClean="0"/>
              <a:t>. Web. 13 Dec. 2010. 	[[</a:t>
            </a:r>
            <a:r>
              <a:rPr lang="en-US" sz="4400" dirty="0" smtClean="0">
                <a:hlinkClick r:id="rId10"/>
              </a:rPr>
              <a:t>http://www.freeholdtwp.k12.nj.us/WebQuests/6th</a:t>
            </a:r>
            <a:r>
              <a:rPr lang="en-US" sz="4400" dirty="0" smtClean="0"/>
              <a:t> grade </a:t>
            </a:r>
            <a:r>
              <a:rPr lang="en-US" sz="4400" dirty="0" err="1" smtClean="0"/>
              <a:t>webquest</a:t>
            </a:r>
            <a:r>
              <a:rPr lang="en-US" sz="4400" dirty="0" smtClean="0"/>
              <a:t>/threecauses.htm]].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"Nutrition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2010. </a:t>
            </a:r>
            <a:r>
              <a:rPr lang="en-US" sz="4400" dirty="0" smtClean="0">
                <a:hlinkClick r:id="rId11"/>
              </a:rPr>
              <a:t>http://www.actionagainsthunger.org/what-we-do/nutrition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"One in Four Children's Lives at Risk from Malnutrition in Western Chad | Action Against Hunger." </a:t>
            </a:r>
            <a:r>
              <a:rPr lang="en-US" sz="4400" i="1" dirty="0" smtClean="0"/>
              <a:t>Action Against Hunger | ACF-USA</a:t>
            </a:r>
            <a:r>
              <a:rPr lang="en-US" sz="4400" dirty="0" smtClean="0"/>
              <a:t>. Web. 13 Dec. 	2010. </a:t>
            </a:r>
            <a:r>
              <a:rPr lang="en-US" sz="4400" dirty="0" smtClean="0">
                <a:hlinkClick r:id="rId12"/>
              </a:rPr>
              <a:t>http://www.actionagainsthunger.org/pressroom/releases/2010/08/25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"Poverty and World Hunger - Bing Videos." </a:t>
            </a:r>
            <a:r>
              <a:rPr lang="en-US" sz="4400" i="1" dirty="0" smtClean="0"/>
              <a:t>Bing</a:t>
            </a:r>
            <a:r>
              <a:rPr lang="en-US" sz="4400" dirty="0" smtClean="0"/>
              <a:t>. Web. 13 Dec. 2010. [[</a:t>
            </a:r>
            <a:r>
              <a:rPr lang="en-US" sz="4400" dirty="0" smtClean="0">
                <a:hlinkClick r:id="rId13"/>
              </a:rPr>
              <a:t>http://www.bing.com/videos/watch/video/poverty-and-world-	hunger/35928d112c5104bba1e735928d112c5104bba1e7-294470549506?q=world</a:t>
            </a:r>
            <a:r>
              <a:rPr lang="en-US" sz="4400" dirty="0" smtClean="0"/>
              <a:t> </a:t>
            </a:r>
            <a:r>
              <a:rPr lang="en-US" sz="4400" dirty="0" err="1" smtClean="0"/>
              <a:t>hunger&amp;FORM</a:t>
            </a:r>
            <a:r>
              <a:rPr lang="en-US" sz="4400" dirty="0" smtClean="0"/>
              <a:t>=VIRE1]].</a:t>
            </a:r>
            <a:endParaRPr lang="en-US" sz="4000" dirty="0" smtClean="0"/>
          </a:p>
          <a:p>
            <a:endParaRPr lang="en-US" sz="4000" dirty="0" smtClean="0"/>
          </a:p>
          <a:p>
            <a:r>
              <a:rPr lang="en-US" sz="4000" dirty="0" smtClean="0"/>
              <a:t>"17 Kids Found Malnourished, Neglected | Albuquerque, New Mexico." </a:t>
            </a:r>
            <a:r>
              <a:rPr lang="en-US" sz="4000" i="1" dirty="0" smtClean="0"/>
              <a:t>Severe Winter Weather Coverage for Green Bay, Appleton, WI, Northeast Wisconsin | FOX 11 	Online</a:t>
            </a:r>
            <a:r>
              <a:rPr lang="en-US" sz="4000" dirty="0" smtClean="0"/>
              <a:t>. Web. 13 Dec. 2010. </a:t>
            </a:r>
            <a:r>
              <a:rPr lang="en-US" sz="4000" dirty="0" smtClean="0">
                <a:hlinkClick r:id="rId14"/>
              </a:rPr>
              <a:t>http://www.fox11online.com/dpps/news/national/west/shared-17-kids-found-malnourished-neglected_3665926</a:t>
            </a:r>
            <a:r>
              <a:rPr lang="en-US" sz="4000" dirty="0" smtClean="0"/>
              <a:t>.</a:t>
            </a:r>
          </a:p>
          <a:p>
            <a:endParaRPr lang="en-US" sz="4000" dirty="0" smtClean="0"/>
          </a:p>
          <a:p>
            <a:r>
              <a:rPr lang="en-US" sz="4000" dirty="0" smtClean="0"/>
              <a:t>"Who We Are | Action Against Hunger." </a:t>
            </a:r>
            <a:r>
              <a:rPr lang="en-US" sz="4000" i="1" dirty="0" smtClean="0"/>
              <a:t>Action Against Hunger | ACF-USA</a:t>
            </a:r>
            <a:r>
              <a:rPr lang="en-US" sz="4000" dirty="0" smtClean="0"/>
              <a:t>. Web. 13 Dec. 2010. &lt;</a:t>
            </a:r>
            <a:r>
              <a:rPr lang="en-US" sz="4000" dirty="0" smtClean="0">
                <a:hlinkClick r:id="rId15"/>
              </a:rPr>
              <a:t>http://www.actionagainsthunger.org/who-we-are</a:t>
            </a:r>
            <a:r>
              <a:rPr lang="en-US" sz="4000" dirty="0" smtClean="0"/>
              <a:t>&gt;.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 descr="http://www.iupui.edu/~psyclubs/pizza_ua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2" name="Picture 4" descr="http://cdn.fiscalgeek.com/wp-content/uploads/2010/09/wasting-foo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6858000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 descr="http://blog.trainingpeaks.com/wp-content/uploads/2009/11/dessert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Hungry? They are-&gt;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Zach Kramer, Omar Duran, and Brant </a:t>
            </a:r>
            <a:r>
              <a:rPr lang="en-US" dirty="0" err="1" smtClean="0"/>
              <a:t>Boczek</a:t>
            </a:r>
            <a:endParaRPr lang="en-US" dirty="0"/>
          </a:p>
        </p:txBody>
      </p:sp>
      <p:pic>
        <p:nvPicPr>
          <p:cNvPr id="11266" name="Picture 2" descr="http://www.novinite.com/media/images/2009-04/photo_verybig_102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291" y="1981200"/>
            <a:ext cx="2313709" cy="152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2" name="Picture 4" descr="http://cdn.fiscalgeek.com/wp-content/uploads/2010/09/wasting-foo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6858000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Malnourished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 kids in Albuquerque malnourished</a:t>
            </a:r>
          </a:p>
          <a:p>
            <a:r>
              <a:rPr lang="en-US" dirty="0" smtClean="0"/>
              <a:t>No food or working bathroom</a:t>
            </a:r>
          </a:p>
          <a:p>
            <a:r>
              <a:rPr lang="en-US" dirty="0" smtClean="0"/>
              <a:t>Children had infections needed antibiotics</a:t>
            </a:r>
          </a:p>
          <a:p>
            <a:r>
              <a:rPr lang="en-US" dirty="0" smtClean="0"/>
              <a:t>Kids needed emergency dental care</a:t>
            </a:r>
          </a:p>
          <a:p>
            <a:r>
              <a:rPr lang="en-US" dirty="0" smtClean="0"/>
              <a:t>Kids behind in school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World Hunger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affected by hunger:</a:t>
            </a:r>
          </a:p>
          <a:p>
            <a:r>
              <a:rPr lang="en-US" dirty="0" smtClean="0"/>
              <a:t>People lack economic, political power </a:t>
            </a:r>
          </a:p>
          <a:p>
            <a:r>
              <a:rPr lang="en-US" dirty="0" smtClean="0"/>
              <a:t>People who live on bad land </a:t>
            </a:r>
          </a:p>
          <a:p>
            <a:r>
              <a:rPr lang="en-US" dirty="0" smtClean="0"/>
              <a:t>Unstable cities</a:t>
            </a:r>
          </a:p>
          <a:p>
            <a:r>
              <a:rPr lang="en-US" dirty="0" smtClean="0"/>
              <a:t>1,003,000,000 starve to death each year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Problem of World Hunger (Con.)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billion people live on $2 dollars or less</a:t>
            </a:r>
          </a:p>
          <a:p>
            <a:r>
              <a:rPr lang="en-US" dirty="0" smtClean="0"/>
              <a:t>1/12 of people in the world are malnourished </a:t>
            </a:r>
          </a:p>
          <a:p>
            <a:r>
              <a:rPr lang="en-US" dirty="0" smtClean="0"/>
              <a:t>5 percent of the people who die are children </a:t>
            </a:r>
          </a:p>
          <a:p>
            <a:r>
              <a:rPr lang="en-US" dirty="0" smtClean="0"/>
              <a:t>Every 5 seconds people die hunger death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291</Words>
  <Application>Microsoft Office PowerPoint</Application>
  <PresentationFormat>On-screen Show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Hungry? They are-&gt;</vt:lpstr>
      <vt:lpstr>Slide 6</vt:lpstr>
      <vt:lpstr>Malnourished People</vt:lpstr>
      <vt:lpstr>The Problem of World Hunger</vt:lpstr>
      <vt:lpstr>The Problem of World Hunger (Con.)</vt:lpstr>
      <vt:lpstr>Political Causes for World Hunger</vt:lpstr>
      <vt:lpstr>Economic Causes for World Hunger</vt:lpstr>
      <vt:lpstr>Environmental Causes for World Hunger</vt:lpstr>
      <vt:lpstr>Fight For Hunger</vt:lpstr>
      <vt:lpstr>Fresh Food Vouchers for Refugees</vt:lpstr>
      <vt:lpstr>Hunger knows no friend but its feeder</vt:lpstr>
      <vt:lpstr>Slide 16</vt:lpstr>
      <vt:lpstr>Bibliography</vt:lpstr>
    </vt:vector>
  </TitlesOfParts>
  <Company>Glenbrook South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Glenbrook High Schools</dc:creator>
  <cp:lastModifiedBy>Zach</cp:lastModifiedBy>
  <cp:revision>45</cp:revision>
  <dcterms:created xsi:type="dcterms:W3CDTF">2010-12-10T15:05:52Z</dcterms:created>
  <dcterms:modified xsi:type="dcterms:W3CDTF">2010-12-14T13:37:24Z</dcterms:modified>
</cp:coreProperties>
</file>